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3911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10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15/02/2023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compute feature activation maps (CAMS)</a:t>
            </a:r>
          </a:p>
          <a:p>
            <a:pPr lvl="2"/>
            <a:r>
              <a:rPr lang="en-BE" dirty="0"/>
              <a:t>Extract bounding boxes from binarized CAMS</a:t>
            </a:r>
          </a:p>
          <a:p>
            <a:pPr lvl="2"/>
            <a:r>
              <a:rPr lang="en-BE" dirty="0"/>
              <a:t>Mask bounding box areas in image (e.g. with noise, zero values) </a:t>
            </a:r>
          </a:p>
          <a:p>
            <a:pPr lvl="2"/>
            <a:r>
              <a:rPr lang="en-BE" dirty="0"/>
              <a:t>Repeat until some stop criterion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image-level class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 Need for revised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CAM-methods in WSOL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Objectives</a:t>
            </a:r>
          </a:p>
          <a:p>
            <a:pPr lvl="1"/>
            <a:r>
              <a:rPr lang="en-GB" dirty="0"/>
              <a:t>Define appropriate metrics</a:t>
            </a:r>
          </a:p>
          <a:p>
            <a:pPr lvl="1"/>
            <a:r>
              <a:rPr lang="en-GB" dirty="0"/>
              <a:t>Benchmark localization for specific CAM methods</a:t>
            </a:r>
          </a:p>
          <a:p>
            <a:pPr lvl="1"/>
            <a:r>
              <a:rPr lang="en-GB" dirty="0"/>
              <a:t>Investigate localization improvements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11167</TotalTime>
  <Words>1469</Words>
  <Application>Microsoft Macintosh PowerPoint</Application>
  <PresentationFormat>Widescreen</PresentationFormat>
  <Paragraphs>367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412</cp:revision>
  <dcterms:created xsi:type="dcterms:W3CDTF">2020-12-07T09:05:54Z</dcterms:created>
  <dcterms:modified xsi:type="dcterms:W3CDTF">2023-02-15T12:48:29Z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